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94758-B605-06BE-F381-EA54C1FA08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88BB-A48C-69AE-B81E-906FCD71F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AFE61-AC3D-5695-9F23-EFAF5FFD3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D029-F676-44BD-B9EB-575010F5823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DAF11-8FA9-A324-5AB4-61D22FC2B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2653D-11C3-6BB8-C5BA-2BE590211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B9B9-F8A2-4F82-8A15-EDF56520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86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AE56B-CA0D-8103-CD50-B14F9067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E9638-E4BB-34E9-D013-F7B344729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89DA1-73CE-AEDC-4698-AD32B8CB4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D029-F676-44BD-B9EB-575010F5823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05658-F11F-F75E-D604-449D7CC5C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FCC9C-8673-99D0-3089-42F6CEED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B9B9-F8A2-4F82-8A15-EDF56520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9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26F55B-EF65-99FE-2536-1F43E279BE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971CA9-3815-F4C6-86EF-EA373AA5D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29891-9E32-1D6F-9336-C6B2EDAA2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D029-F676-44BD-B9EB-575010F5823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D2A14-11B0-817D-86CD-BD7A888F0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D375A-8CFA-2920-BF00-51F7D5B46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B9B9-F8A2-4F82-8A15-EDF56520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5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496AC-54D3-F3A9-3D24-D1BB99AF8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A7194-C7E8-9B50-EAD0-9E7B6D8D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418D8-D4F7-E0C3-5382-750B70786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D029-F676-44BD-B9EB-575010F5823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3F822-D37B-F5FE-952C-90B13B9AF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9AB93-71D5-27B2-4AE9-177E743AD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B9B9-F8A2-4F82-8A15-EDF56520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2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B00D-F57E-A8B8-33FD-B4CADAAA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A2F5F-0503-11E2-0EE2-5284767D1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F42D9-12BB-FA57-4040-367638641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D029-F676-44BD-B9EB-575010F5823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78B4E-5C82-8640-5611-CB944063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5598-BF0D-18BE-0984-74D620AF7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B9B9-F8A2-4F82-8A15-EDF56520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18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39015-3DDD-000D-437A-E6AC60CC2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3053A-3FE3-98A9-E2B0-A707BB9C6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EC5E6-0607-5462-7774-ED141A78B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C16A1-38B6-A16B-75E3-89D9CF58B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D029-F676-44BD-B9EB-575010F5823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93804-4BAE-1D78-D986-BDDA25D15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DE2D6-4889-7F11-3CD2-93D545019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B9B9-F8A2-4F82-8A15-EDF56520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2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6C6A2-4F18-4E0B-883B-A4BF8FF3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8088B-8449-C7E9-3AC2-5BC0EF989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FAED30-9AAB-B73C-16C9-14EA34EA6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90C480-BA02-903F-8258-145D5E26C1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5F9525-FE01-D8CB-12FA-24BB00159E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9C9FF5-A02C-8539-1BDB-2F85EAF51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D029-F676-44BD-B9EB-575010F5823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2A7016-9609-236A-A28C-E076978E3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07D1E-FE16-D36D-AAC6-C5E58C55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B9B9-F8A2-4F82-8A15-EDF56520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79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986D-0C1B-7F9B-BFB7-256FC49D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AD328-341F-F68D-3BC2-9CDEC03C0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D029-F676-44BD-B9EB-575010F5823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347D8E-5AB8-5BB1-355C-714187555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4F37B-E836-8BA9-2D20-2C0DCCAC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B9B9-F8A2-4F82-8A15-EDF56520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27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044CD7-D9A1-43A7-424C-64FB5E860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D029-F676-44BD-B9EB-575010F5823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420C21-35F5-4384-4E4E-18E9A2917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3ED1F-E29E-51DC-F046-9E8561FD9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B9B9-F8A2-4F82-8A15-EDF56520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16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A56C-104C-9277-DC18-CC5D5C9C5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24F61-96EC-6A4F-0203-C82762BDE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2FBC25-DF8D-9799-D0A8-ED8E8DB1F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7E210F-C961-D09F-96E2-EA4C2E7C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D029-F676-44BD-B9EB-575010F5823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8156DD-5D78-02EF-FF79-86FCB99A0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C5201-A333-7070-0F1C-D66EC718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B9B9-F8A2-4F82-8A15-EDF56520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58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1AE3-0AFE-44D5-897A-34354EA7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0A18C9-1313-0D24-05F6-BC2AEADA0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65F48-CD05-A9CD-3303-5E3BB05FA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D074B-6EEB-F33E-411A-A258C99E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D029-F676-44BD-B9EB-575010F5823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A76335-5946-B2DA-AD8D-ED8B22F93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6A1598-676F-A200-5EDA-0BAC875E8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B9B9-F8A2-4F82-8A15-EDF56520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86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A0D5F8-199C-600E-13E1-F80B519BF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9AD37-14C5-5D04-90BD-A6788F36A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85A57-1ABD-1024-60C2-1A0A7DF46A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BD029-F676-44BD-B9EB-575010F5823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055D4-2FE4-0CCB-8AE5-F5266A2B7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74D7C-307D-8E28-BC16-EEF938794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AB9B9-F8A2-4F82-8A15-EDF56520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9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C881-0CDE-4843-5B7C-1B052EC9C9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D3A88C-DD5E-BF13-01FC-7316D6E140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76628-9BF4-C706-2E2A-154E18AC4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988" y="0"/>
            <a:ext cx="12257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74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F0EBB-23FC-B348-37D8-C0F1A1B1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ECE47-2156-B6EC-9033-644050788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414"/>
            <a:ext cx="12192000" cy="6933414"/>
          </a:xfrm>
        </p:spPr>
      </p:pic>
    </p:spTree>
    <p:extLst>
      <p:ext uri="{BB962C8B-B14F-4D97-AF65-F5344CB8AC3E}">
        <p14:creationId xmlns:p14="http://schemas.microsoft.com/office/powerpoint/2010/main" val="3189576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6F5AA-5989-2689-CFB6-F533B5629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3F0AEE-9738-92BE-EB54-C3ED12511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8536"/>
            <a:ext cx="12191999" cy="7046536"/>
          </a:xfrm>
        </p:spPr>
      </p:pic>
    </p:spTree>
    <p:extLst>
      <p:ext uri="{BB962C8B-B14F-4D97-AF65-F5344CB8AC3E}">
        <p14:creationId xmlns:p14="http://schemas.microsoft.com/office/powerpoint/2010/main" val="3148377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3D658-83B3-A60D-1C2F-30C082720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62BEDE-1FF9-6C08-3B32-3DE580157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8701"/>
          </a:xfrm>
        </p:spPr>
      </p:pic>
    </p:spTree>
    <p:extLst>
      <p:ext uri="{BB962C8B-B14F-4D97-AF65-F5344CB8AC3E}">
        <p14:creationId xmlns:p14="http://schemas.microsoft.com/office/powerpoint/2010/main" val="4161285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6A13-646E-9CA6-66A7-20BDC0684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826EC2-4EC8-F1DD-0C3D-2CA62254F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11604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B6DDA-5D7F-6A5F-98D5-CBA93E11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584769-6440-FB22-9CAA-64A0D558D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33314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698D-DE36-F29F-D051-97AACF6E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A7A9EA-CD9C-AB8A-51E8-A8642D18F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81183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0570D-C2C7-AC5F-EE59-ACA6BFE1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CF0C95-749B-EDFA-9C15-A74D8FB96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60684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05800-B55F-81D1-D9EC-5867E3B5B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4344DD-25E3-29A3-08E6-192EE9660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366083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DEC5E-54BF-C6B6-F23A-7A766A28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93A960-DA36-EBAB-8245-3CA5604C8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56712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1F259-4025-CB1D-6C52-B11EEEA4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5992C2-B479-63FB-763D-D17D37F47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696"/>
            <a:ext cx="12192000" cy="6961695"/>
          </a:xfrm>
        </p:spPr>
      </p:pic>
    </p:spTree>
    <p:extLst>
      <p:ext uri="{BB962C8B-B14F-4D97-AF65-F5344CB8AC3E}">
        <p14:creationId xmlns:p14="http://schemas.microsoft.com/office/powerpoint/2010/main" val="2035022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C69D8-4E04-E543-586C-EC717913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4D042E-8742-A7BB-5250-6A0E2FD57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220031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B6DE-3521-0B15-454A-62863DF3A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6A43EA-901E-4F58-38AC-F3CA25A74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93697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asus</dc:creator>
  <cp:lastModifiedBy>asus</cp:lastModifiedBy>
  <cp:revision>1</cp:revision>
  <dcterms:created xsi:type="dcterms:W3CDTF">2025-04-27T21:09:29Z</dcterms:created>
  <dcterms:modified xsi:type="dcterms:W3CDTF">2025-04-27T21:17:00Z</dcterms:modified>
</cp:coreProperties>
</file>